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3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BB845-D205-4B85-8FE2-A5CC156FFC0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D1416-6531-465A-A7AF-07ED4C9BB4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08B1-67D4-491F-B0A7-36BCDD16FBCF}" type="datetimeFigureOut">
              <a:rPr lang="ko-KR" altLang="en-US" smtClean="0"/>
              <a:pPr/>
              <a:t>2023-11-02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7053-152F-4F36-AD04-3D82764769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6.jpeg"/><Relationship Id="rId17" Type="http://schemas.openxmlformats.org/officeDocument/2006/relationships/image" Target="../media/image14.png"/><Relationship Id="rId2" Type="http://schemas.openxmlformats.org/officeDocument/2006/relationships/image" Target="../media/image1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_x219296168" descr="EMB0000b0844a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045" y="5436096"/>
            <a:ext cx="1461826" cy="864096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2" name="_x219299128" descr="EMB0000b0844a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1633" y="2411760"/>
            <a:ext cx="828000" cy="828000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331521" y="3246239"/>
            <a:ext cx="1261884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전시장천장배너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180*400cm</a:t>
            </a:r>
            <a:endParaRPr lang="ko-KR" altLang="en-US" sz="1200" dirty="0"/>
          </a:p>
        </p:txBody>
      </p:sp>
      <p:pic>
        <p:nvPicPr>
          <p:cNvPr id="1034" name="_x219298088" descr="EMB0000b0844a83"/>
          <p:cNvPicPr>
            <a:picLocks noChangeAspect="1" noChangeArrowheads="1"/>
          </p:cNvPicPr>
          <p:nvPr/>
        </p:nvPicPr>
        <p:blipFill>
          <a:blip r:embed="rId4" cstate="print"/>
          <a:srcRect b="18339"/>
          <a:stretch>
            <a:fillRect/>
          </a:stretch>
        </p:blipFill>
        <p:spPr bwMode="auto">
          <a:xfrm>
            <a:off x="1491576" y="2411760"/>
            <a:ext cx="1152128" cy="940064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1275552" y="3225334"/>
            <a:ext cx="158417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전시장 입구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660*80cm</a:t>
            </a:r>
            <a:endParaRPr lang="ko-KR" altLang="en-US" sz="1200" dirty="0"/>
          </a:p>
        </p:txBody>
      </p:sp>
      <p:pic>
        <p:nvPicPr>
          <p:cNvPr id="46" name="그림 45" descr="2011-04-20 16.02.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560797" y="7175284"/>
            <a:ext cx="828000" cy="1238056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47" name="그림 46" descr="2층주차장입구현판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5067" y="2411760"/>
            <a:ext cx="1239392" cy="86400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3354256" y="8257182"/>
            <a:ext cx="137088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외벽 우측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500*900cm</a:t>
            </a:r>
            <a:endParaRPr lang="ko-KR" alt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997488" y="3246239"/>
            <a:ext cx="145584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/>
              <a:t>2</a:t>
            </a:r>
            <a:r>
              <a:rPr lang="ko-KR" altLang="en-US" sz="1200" dirty="0"/>
              <a:t>층 출입구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1125*150cm</a:t>
            </a:r>
            <a:endParaRPr lang="ko-KR" altLang="en-US" sz="1200" dirty="0"/>
          </a:p>
        </p:txBody>
      </p:sp>
      <p:pic>
        <p:nvPicPr>
          <p:cNvPr id="57" name="그림 56" descr="asdfads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2028" y="3923928"/>
            <a:ext cx="1300062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3081237" y="4716016"/>
            <a:ext cx="160973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/>
              <a:t>2</a:t>
            </a:r>
            <a:r>
              <a:rPr lang="ko-KR" altLang="en-US" sz="1200" dirty="0"/>
              <a:t>층 로비 </a:t>
            </a:r>
            <a:r>
              <a:rPr lang="ko-KR" altLang="en-US" sz="1200" dirty="0" err="1"/>
              <a:t>빵빠레배너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60*180cm</a:t>
            </a:r>
            <a:endParaRPr lang="ko-KR" altLang="en-US" sz="1200" dirty="0"/>
          </a:p>
        </p:txBody>
      </p:sp>
      <p:pic>
        <p:nvPicPr>
          <p:cNvPr id="64" name="그림 63" descr="크기변환_2층난간배너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7560" y="3923928"/>
            <a:ext cx="1405215" cy="864008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1347560" y="4716016"/>
            <a:ext cx="1440160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2</a:t>
            </a:r>
            <a:r>
              <a:rPr lang="ko-KR" altLang="en-US" sz="1200" dirty="0" err="1"/>
              <a:t>층난간배너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800*100cm</a:t>
            </a:r>
            <a:endParaRPr lang="ko-KR" altLang="en-US" sz="1200" dirty="0"/>
          </a:p>
        </p:txBody>
      </p:sp>
      <p:pic>
        <p:nvPicPr>
          <p:cNvPr id="72" name="그림 71" descr="2011-04-20 16.01.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5069" y="3923928"/>
            <a:ext cx="1290706" cy="82800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89" name="그림 88" descr="DSC041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2677" y="5364088"/>
            <a:ext cx="1224136" cy="101236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4881437" y="6372200"/>
            <a:ext cx="1931939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주차장입구</a:t>
            </a:r>
            <a:r>
              <a:rPr lang="en-US" altLang="ko-KR" sz="1200" dirty="0"/>
              <a:t> </a:t>
            </a:r>
            <a:r>
              <a:rPr lang="ko-KR" altLang="en-US" sz="1200" dirty="0" err="1"/>
              <a:t>현수막거치대</a:t>
            </a:r>
            <a:endParaRPr lang="en-US" altLang="ko-KR" sz="1200" dirty="0"/>
          </a:p>
          <a:p>
            <a:pPr algn="ctr"/>
            <a:r>
              <a:rPr lang="ko-KR" altLang="en-US" sz="1200" dirty="0"/>
              <a:t>통합 </a:t>
            </a:r>
            <a:r>
              <a:rPr lang="en-US" altLang="ko-KR" sz="1200" dirty="0"/>
              <a:t>450*550cm</a:t>
            </a:r>
          </a:p>
          <a:p>
            <a:pPr algn="ctr"/>
            <a:r>
              <a:rPr lang="ko-KR" altLang="en-US" sz="1200" dirty="0"/>
              <a:t>분할 </a:t>
            </a:r>
            <a:r>
              <a:rPr lang="en-US" altLang="ko-KR" sz="1200" dirty="0"/>
              <a:t>120*540cm</a:t>
            </a:r>
            <a:endParaRPr lang="ko-KR" altLang="en-US" sz="1200" dirty="0"/>
          </a:p>
        </p:txBody>
      </p:sp>
      <p:pic>
        <p:nvPicPr>
          <p:cNvPr id="93" name="그림 92" descr="크기변환_DSC0202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69042" y="683568"/>
            <a:ext cx="1324363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4" name="Picture 27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93077" y="683568"/>
            <a:ext cx="1322635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5" name="Picture 27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58693" y="715014"/>
            <a:ext cx="1322635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3269042" y="1549405"/>
            <a:ext cx="131638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대회의실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800*60cm</a:t>
            </a:r>
            <a:endParaRPr lang="ko-KR" alt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057514" y="1549405"/>
            <a:ext cx="1316386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/>
              <a:t>중회의실</a:t>
            </a:r>
            <a:r>
              <a:rPr lang="ko-KR" altLang="en-US" sz="1200" dirty="0"/>
              <a:t> 현수막</a:t>
            </a:r>
            <a:endParaRPr lang="en-US" altLang="ko-KR" sz="1200" dirty="0"/>
          </a:p>
          <a:p>
            <a:pPr algn="ctr"/>
            <a:r>
              <a:rPr lang="ko-KR" altLang="en-US" sz="1200" dirty="0"/>
              <a:t>통합 </a:t>
            </a:r>
            <a:r>
              <a:rPr lang="en-US" altLang="ko-KR" sz="1200" dirty="0"/>
              <a:t>600*80cm</a:t>
            </a:r>
          </a:p>
          <a:p>
            <a:pPr algn="ctr"/>
            <a:r>
              <a:rPr lang="ko-KR" altLang="en-US" sz="1200" dirty="0"/>
              <a:t>분할 </a:t>
            </a:r>
            <a:r>
              <a:rPr lang="en-US" altLang="ko-KR" sz="1200" dirty="0"/>
              <a:t>450*70cm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93077" y="1519700"/>
            <a:ext cx="1316386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소회의실 현수막</a:t>
            </a:r>
            <a:endParaRPr lang="en-US" altLang="ko-KR" sz="1200" dirty="0"/>
          </a:p>
          <a:p>
            <a:pPr algn="ctr"/>
            <a:r>
              <a:rPr lang="ko-KR" altLang="en-US" sz="1200" dirty="0"/>
              <a:t>통합 </a:t>
            </a:r>
            <a:r>
              <a:rPr lang="en-US" altLang="ko-KR" sz="1200" dirty="0"/>
              <a:t>500*70cm</a:t>
            </a:r>
          </a:p>
          <a:p>
            <a:pPr algn="ctr"/>
            <a:r>
              <a:rPr lang="ko-KR" altLang="en-US" sz="1200" dirty="0"/>
              <a:t>분할 </a:t>
            </a:r>
            <a:r>
              <a:rPr lang="en-US" altLang="ko-KR" sz="1200" dirty="0"/>
              <a:t>330*70cm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962341" y="35496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</a:rPr>
              <a:t>구미코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 현수막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</a:rPr>
              <a:t>게시대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 현황</a:t>
            </a:r>
          </a:p>
        </p:txBody>
      </p:sp>
      <p:pic>
        <p:nvPicPr>
          <p:cNvPr id="1027" name="Picture 3" descr="C:\Users\User1\Desktop\홍보관 현수막 사이즈용 사진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96752" y="5364088"/>
            <a:ext cx="1684115" cy="947432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1296690" y="6372200"/>
            <a:ext cx="1524777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홍보관 입구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</a:t>
            </a:r>
            <a:r>
              <a:rPr lang="ko-KR" altLang="en-US" sz="1200" dirty="0"/>
              <a:t>홀 </a:t>
            </a:r>
            <a:r>
              <a:rPr lang="en-US" altLang="ko-KR" sz="1200" dirty="0"/>
              <a:t>780*80cm</a:t>
            </a:r>
          </a:p>
          <a:p>
            <a:pPr algn="ctr"/>
            <a:r>
              <a:rPr lang="en-US" altLang="ko-KR" sz="1200" dirty="0"/>
              <a:t>2</a:t>
            </a:r>
            <a:r>
              <a:rPr lang="ko-KR" altLang="en-US" sz="1200" dirty="0"/>
              <a:t>홀 </a:t>
            </a:r>
            <a:r>
              <a:rPr lang="en-US" altLang="ko-KR" sz="1200" dirty="0"/>
              <a:t>780*80cm</a:t>
            </a:r>
          </a:p>
          <a:p>
            <a:pPr algn="ctr"/>
            <a:r>
              <a:rPr lang="en-US" altLang="ko-KR" sz="1200" dirty="0"/>
              <a:t>3</a:t>
            </a:r>
            <a:r>
              <a:rPr lang="ko-KR" altLang="en-US" sz="1200" dirty="0"/>
              <a:t>홀 </a:t>
            </a:r>
            <a:r>
              <a:rPr lang="en-US" altLang="ko-KR" sz="1200" dirty="0"/>
              <a:t>450*80cm</a:t>
            </a:r>
            <a:endParaRPr lang="ko-KR" altLang="en-US" sz="1200" dirty="0"/>
          </a:p>
        </p:txBody>
      </p:sp>
      <p:pic>
        <p:nvPicPr>
          <p:cNvPr id="1026" name="Picture 2" descr="C:\Users\KANG JEONHUI\Desktop\광장 가로등배너.png"/>
          <p:cNvPicPr>
            <a:picLocks noChangeAspect="1" noChangeArrowheads="1"/>
          </p:cNvPicPr>
          <p:nvPr/>
        </p:nvPicPr>
        <p:blipFill>
          <a:blip r:embed="rId14" cstate="print"/>
          <a:srcRect t="13333" r="30465"/>
          <a:stretch>
            <a:fillRect/>
          </a:stretch>
        </p:blipFill>
        <p:spPr bwMode="auto">
          <a:xfrm>
            <a:off x="5134076" y="7380312"/>
            <a:ext cx="1361360" cy="936104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4983061" y="4745633"/>
            <a:ext cx="1470275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에스컬레이터 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110*600cm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5253" y="6372200"/>
            <a:ext cx="1524777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정문 </a:t>
            </a:r>
            <a:r>
              <a:rPr lang="ko-KR" altLang="en-US" sz="1200" dirty="0" err="1"/>
              <a:t>캐노피</a:t>
            </a:r>
            <a:r>
              <a:rPr lang="ko-KR" altLang="en-US" sz="1200" dirty="0"/>
              <a:t>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1770*120cm</a:t>
            </a:r>
            <a:endParaRPr lang="ko-KR" altLang="en-US" sz="1200" dirty="0"/>
          </a:p>
        </p:txBody>
      </p:sp>
      <p:pic>
        <p:nvPicPr>
          <p:cNvPr id="2" name="Picture 2" descr="C:\Users\KANG JEONHUI\Desktop\제목 없음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3094" y="7380312"/>
            <a:ext cx="1445640" cy="843186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1416831" y="8257182"/>
            <a:ext cx="137088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외벽 중앙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1500*900cm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5006725" y="8286799"/>
            <a:ext cx="1662635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가로등배너</a:t>
            </a:r>
            <a:r>
              <a:rPr lang="en-US" altLang="ko-KR" sz="1200" dirty="0"/>
              <a:t>(</a:t>
            </a:r>
            <a:r>
              <a:rPr lang="ko-KR" altLang="en-US" sz="1200" dirty="0"/>
              <a:t>건물외곽</a:t>
            </a:r>
            <a:r>
              <a:rPr lang="en-US" altLang="ko-KR" sz="1200" dirty="0"/>
              <a:t>)</a:t>
            </a:r>
          </a:p>
          <a:p>
            <a:pPr algn="ctr"/>
            <a:r>
              <a:rPr lang="en-US" altLang="ko-KR" sz="1200" dirty="0"/>
              <a:t>60*180cm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0648" y="117833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층</a:t>
            </a:r>
          </a:p>
        </p:txBody>
      </p:sp>
      <p:sp>
        <p:nvSpPr>
          <p:cNvPr id="82" name="왼쪽 대괄호 81"/>
          <p:cNvSpPr/>
          <p:nvPr/>
        </p:nvSpPr>
        <p:spPr>
          <a:xfrm>
            <a:off x="980728" y="2411760"/>
            <a:ext cx="144016" cy="2664296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260648" y="327585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층</a:t>
            </a:r>
          </a:p>
        </p:txBody>
      </p:sp>
      <p:sp>
        <p:nvSpPr>
          <p:cNvPr id="85" name="왼쪽 대괄호 84"/>
          <p:cNvSpPr/>
          <p:nvPr/>
        </p:nvSpPr>
        <p:spPr>
          <a:xfrm>
            <a:off x="980728" y="683568"/>
            <a:ext cx="144016" cy="1512168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왼쪽 대괄호 85"/>
          <p:cNvSpPr/>
          <p:nvPr/>
        </p:nvSpPr>
        <p:spPr>
          <a:xfrm>
            <a:off x="980728" y="5292080"/>
            <a:ext cx="144016" cy="1512168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왼쪽 대괄호 86"/>
          <p:cNvSpPr/>
          <p:nvPr/>
        </p:nvSpPr>
        <p:spPr>
          <a:xfrm>
            <a:off x="980728" y="7236296"/>
            <a:ext cx="144016" cy="1512168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260648" y="579613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층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0648" y="78750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외부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624" y="36358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전시장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624" y="154766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회의실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0" y="615617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홍보관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988840" y="395536"/>
            <a:ext cx="288032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1\Desktop\업무\사진 엑기스\시설사진\전체도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3688"/>
            <a:ext cx="6113039" cy="47532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_x219296168" descr="EMB0000b0844a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616" y="6084168"/>
            <a:ext cx="1461826" cy="864096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2" name="_x219299128" descr="EMB0000b0844a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248" y="2123728"/>
            <a:ext cx="828000" cy="828000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5661248" y="2771800"/>
            <a:ext cx="1261884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전시장천장배너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180*400cm</a:t>
            </a:r>
            <a:endParaRPr lang="ko-KR" altLang="en-US" sz="12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4" name="_x219298088" descr="EMB0000b0844a83"/>
          <p:cNvPicPr>
            <a:picLocks noChangeAspect="1" noChangeArrowheads="1"/>
          </p:cNvPicPr>
          <p:nvPr/>
        </p:nvPicPr>
        <p:blipFill>
          <a:blip r:embed="rId5" cstate="print"/>
          <a:srcRect b="18339"/>
          <a:stretch>
            <a:fillRect/>
          </a:stretch>
        </p:blipFill>
        <p:spPr bwMode="auto">
          <a:xfrm>
            <a:off x="980728" y="3995936"/>
            <a:ext cx="1152128" cy="940064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cxnSp>
        <p:nvCxnSpPr>
          <p:cNvPr id="40" name="직선 연결선 39"/>
          <p:cNvCxnSpPr/>
          <p:nvPr/>
        </p:nvCxnSpPr>
        <p:spPr>
          <a:xfrm flipV="1">
            <a:off x="1556792" y="3923928"/>
            <a:ext cx="648072" cy="43204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80728" y="4737502"/>
            <a:ext cx="158417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전시장 입구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660*80cm</a:t>
            </a:r>
            <a:endParaRPr lang="ko-KR" altLang="en-US" sz="1200" dirty="0"/>
          </a:p>
        </p:txBody>
      </p:sp>
      <p:pic>
        <p:nvPicPr>
          <p:cNvPr id="46" name="그림 45" descr="2011-04-20 16.02.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668431" y="5231068"/>
            <a:ext cx="828000" cy="1238056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47" name="그림 46" descr="2층주차장입구현판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9240" y="3275856"/>
            <a:ext cx="1239392" cy="86400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48" name="타원 47"/>
          <p:cNvSpPr/>
          <p:nvPr/>
        </p:nvSpPr>
        <p:spPr>
          <a:xfrm>
            <a:off x="4869160" y="4788024"/>
            <a:ext cx="288032" cy="266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5455098" y="6012160"/>
            <a:ext cx="137088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외벽 우측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500*900cm</a:t>
            </a:r>
            <a:endParaRPr lang="ko-KR" alt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5521661" y="3851920"/>
            <a:ext cx="1455848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/>
              <a:t>2</a:t>
            </a:r>
            <a:r>
              <a:rPr lang="ko-KR" altLang="en-US" sz="1200" dirty="0"/>
              <a:t>층 출입구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1125*150cm</a:t>
            </a:r>
            <a:endParaRPr lang="ko-KR" altLang="en-US" sz="1200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5517232" y="3419872"/>
            <a:ext cx="432048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5013176" y="5076056"/>
            <a:ext cx="0" cy="64807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V="1">
            <a:off x="3212976" y="5652120"/>
            <a:ext cx="0" cy="43204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그림 56" descr="asdfads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4007" y="4355976"/>
            <a:ext cx="1300062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cxnSp>
        <p:nvCxnSpPr>
          <p:cNvPr id="60" name="직선 연결선 59"/>
          <p:cNvCxnSpPr/>
          <p:nvPr/>
        </p:nvCxnSpPr>
        <p:spPr>
          <a:xfrm flipV="1">
            <a:off x="4581128" y="3707904"/>
            <a:ext cx="0" cy="93610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3216" y="5025534"/>
            <a:ext cx="160973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/>
              <a:t>2</a:t>
            </a:r>
            <a:r>
              <a:rPr lang="ko-KR" altLang="en-US" sz="1200" dirty="0"/>
              <a:t>층 로비 </a:t>
            </a:r>
            <a:r>
              <a:rPr lang="ko-KR" altLang="en-US" sz="1200" dirty="0" err="1"/>
              <a:t>빵빠레배너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60*180cm</a:t>
            </a:r>
            <a:endParaRPr lang="ko-KR" altLang="en-US" sz="1200" dirty="0"/>
          </a:p>
        </p:txBody>
      </p:sp>
      <p:pic>
        <p:nvPicPr>
          <p:cNvPr id="64" name="그림 63" descr="크기변환_2층난간배너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8639" y="6228184"/>
            <a:ext cx="1405215" cy="864008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341600" y="6804248"/>
            <a:ext cx="1039067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/>
              <a:t>2</a:t>
            </a:r>
            <a:r>
              <a:rPr lang="ko-KR" altLang="en-US" sz="1200" dirty="0" err="1"/>
              <a:t>층난간배너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800*100cm</a:t>
            </a:r>
            <a:endParaRPr lang="ko-KR" altLang="en-US" sz="1200" dirty="0"/>
          </a:p>
        </p:txBody>
      </p:sp>
      <p:cxnSp>
        <p:nvCxnSpPr>
          <p:cNvPr id="67" name="직선 연결선 66"/>
          <p:cNvCxnSpPr/>
          <p:nvPr/>
        </p:nvCxnSpPr>
        <p:spPr>
          <a:xfrm>
            <a:off x="1412776" y="5260330"/>
            <a:ext cx="1512168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그림 71" descr="2011-04-20 16.01.2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9733" y="6516216"/>
            <a:ext cx="1290706" cy="82800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76" name="타원 75"/>
          <p:cNvSpPr/>
          <p:nvPr/>
        </p:nvSpPr>
        <p:spPr>
          <a:xfrm>
            <a:off x="3933056" y="4932040"/>
            <a:ext cx="288032" cy="266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연결선 76"/>
          <p:cNvCxnSpPr/>
          <p:nvPr/>
        </p:nvCxnSpPr>
        <p:spPr>
          <a:xfrm flipH="1">
            <a:off x="4221088" y="5148064"/>
            <a:ext cx="64807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그림 88" descr="DSC0412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65104" y="7380312"/>
            <a:ext cx="1224136" cy="1012360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4077072" y="8172400"/>
            <a:ext cx="1931939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주차장입구</a:t>
            </a:r>
            <a:r>
              <a:rPr lang="en-US" altLang="ko-KR" sz="1200" dirty="0"/>
              <a:t> </a:t>
            </a:r>
            <a:r>
              <a:rPr lang="ko-KR" altLang="en-US" sz="1200" dirty="0" err="1"/>
              <a:t>현수막거치대</a:t>
            </a:r>
            <a:endParaRPr lang="en-US" altLang="ko-KR" sz="1200" dirty="0"/>
          </a:p>
          <a:p>
            <a:pPr algn="ctr"/>
            <a:r>
              <a:rPr lang="ko-KR" altLang="en-US" sz="1200" dirty="0"/>
              <a:t>통합 </a:t>
            </a:r>
            <a:r>
              <a:rPr lang="en-US" altLang="ko-KR" sz="1200" dirty="0"/>
              <a:t>450*550cm</a:t>
            </a:r>
          </a:p>
          <a:p>
            <a:pPr algn="ctr"/>
            <a:r>
              <a:rPr lang="ko-KR" altLang="en-US" sz="1200" dirty="0"/>
              <a:t>분할 </a:t>
            </a:r>
            <a:r>
              <a:rPr lang="en-US" altLang="ko-KR" sz="1200" dirty="0"/>
              <a:t>120*540cm</a:t>
            </a:r>
            <a:endParaRPr lang="ko-KR" altLang="en-US" sz="1200" dirty="0"/>
          </a:p>
        </p:txBody>
      </p:sp>
      <p:pic>
        <p:nvPicPr>
          <p:cNvPr id="91" name="그림 90" descr="크기변환_전시장내배너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3016" y="2699792"/>
            <a:ext cx="86266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타원 23"/>
          <p:cNvSpPr/>
          <p:nvPr/>
        </p:nvSpPr>
        <p:spPr>
          <a:xfrm>
            <a:off x="3933056" y="2699792"/>
            <a:ext cx="288032" cy="266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4221088" y="2771800"/>
            <a:ext cx="1728192" cy="1085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그림 92" descr="크기변환_DSC0202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68733" y="755576"/>
            <a:ext cx="1324363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4" name="Picture 27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2656" y="827672"/>
            <a:ext cx="1322635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5" name="Picture 27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02709" y="611648"/>
            <a:ext cx="1322635" cy="792000"/>
          </a:xfrm>
          <a:prstGeom prst="rect">
            <a:avLst/>
          </a:prstGeom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cxnSp>
        <p:nvCxnSpPr>
          <p:cNvPr id="99" name="직선 연결선 98"/>
          <p:cNvCxnSpPr/>
          <p:nvPr/>
        </p:nvCxnSpPr>
        <p:spPr>
          <a:xfrm flipV="1">
            <a:off x="5013176" y="971600"/>
            <a:ext cx="0" cy="108012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 flipV="1">
            <a:off x="2636912" y="971600"/>
            <a:ext cx="0" cy="144016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21048" y="1403648"/>
            <a:ext cx="131638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대회의실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800*60cm</a:t>
            </a:r>
            <a:endParaRPr lang="ko-KR" alt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469320" y="1302023"/>
            <a:ext cx="1316386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/>
              <a:t>중회의실</a:t>
            </a:r>
            <a:r>
              <a:rPr lang="ko-KR" altLang="en-US" sz="1200" dirty="0"/>
              <a:t> 현수막</a:t>
            </a:r>
            <a:endParaRPr lang="en-US" altLang="ko-KR" sz="1200" dirty="0"/>
          </a:p>
          <a:p>
            <a:pPr algn="ctr"/>
            <a:r>
              <a:rPr lang="ko-KR" altLang="en-US" sz="1200" dirty="0"/>
              <a:t>통합 </a:t>
            </a:r>
            <a:r>
              <a:rPr lang="en-US" altLang="ko-KR" sz="1200" dirty="0"/>
              <a:t>600*90cm</a:t>
            </a:r>
          </a:p>
          <a:p>
            <a:pPr algn="ctr"/>
            <a:r>
              <a:rPr lang="ko-KR" altLang="en-US" sz="1200" dirty="0"/>
              <a:t>분할 </a:t>
            </a:r>
            <a:r>
              <a:rPr lang="en-US" altLang="ko-KR" sz="1200" dirty="0"/>
              <a:t>450*70cm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4824" y="1446039"/>
            <a:ext cx="1316386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소회의실 현수막</a:t>
            </a:r>
            <a:endParaRPr lang="en-US" altLang="ko-KR" sz="1200" dirty="0"/>
          </a:p>
          <a:p>
            <a:pPr algn="ctr"/>
            <a:r>
              <a:rPr lang="ko-KR" altLang="en-US" sz="1200" dirty="0"/>
              <a:t>통합 </a:t>
            </a:r>
            <a:r>
              <a:rPr lang="en-US" altLang="ko-KR" sz="1200" dirty="0"/>
              <a:t>500*70cm</a:t>
            </a:r>
          </a:p>
          <a:p>
            <a:pPr algn="ctr"/>
            <a:r>
              <a:rPr lang="ko-KR" altLang="en-US" sz="1200" dirty="0"/>
              <a:t>분할 </a:t>
            </a:r>
            <a:r>
              <a:rPr lang="en-US" altLang="ko-KR" sz="1200" dirty="0"/>
              <a:t>330*70cm</a:t>
            </a:r>
          </a:p>
        </p:txBody>
      </p:sp>
      <p:cxnSp>
        <p:nvCxnSpPr>
          <p:cNvPr id="62" name="직선 연결선 61"/>
          <p:cNvCxnSpPr/>
          <p:nvPr/>
        </p:nvCxnSpPr>
        <p:spPr>
          <a:xfrm flipH="1">
            <a:off x="1052736" y="2555776"/>
            <a:ext cx="792088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1052736" y="1331640"/>
            <a:ext cx="0" cy="122413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flipH="1">
            <a:off x="1556792" y="3419872"/>
            <a:ext cx="2448272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flipH="1">
            <a:off x="4869160" y="5148064"/>
            <a:ext cx="1" cy="136815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H="1">
            <a:off x="5013176" y="5724128"/>
            <a:ext cx="936104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 flipV="1">
            <a:off x="4581128" y="4644006"/>
            <a:ext cx="1584176" cy="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자유형 149"/>
          <p:cNvSpPr/>
          <p:nvPr/>
        </p:nvSpPr>
        <p:spPr>
          <a:xfrm>
            <a:off x="5108798" y="3106688"/>
            <a:ext cx="552450" cy="457200"/>
          </a:xfrm>
          <a:custGeom>
            <a:avLst/>
            <a:gdLst>
              <a:gd name="connsiteX0" fmla="*/ 69850 w 552450"/>
              <a:gd name="connsiteY0" fmla="*/ 0 h 457200"/>
              <a:gd name="connsiteX1" fmla="*/ 552450 w 552450"/>
              <a:gd name="connsiteY1" fmla="*/ 438150 h 457200"/>
              <a:gd name="connsiteX2" fmla="*/ 450850 w 552450"/>
              <a:gd name="connsiteY2" fmla="*/ 457200 h 457200"/>
              <a:gd name="connsiteX3" fmla="*/ 0 w 552450"/>
              <a:gd name="connsiteY3" fmla="*/ 44450 h 457200"/>
              <a:gd name="connsiteX4" fmla="*/ 69850 w 55245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457200">
                <a:moveTo>
                  <a:pt x="69850" y="0"/>
                </a:moveTo>
                <a:lnTo>
                  <a:pt x="552450" y="438150"/>
                </a:lnTo>
                <a:lnTo>
                  <a:pt x="450850" y="457200"/>
                </a:lnTo>
                <a:lnTo>
                  <a:pt x="0" y="44450"/>
                </a:lnTo>
                <a:lnTo>
                  <a:pt x="6985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자유형 153"/>
          <p:cNvSpPr/>
          <p:nvPr/>
        </p:nvSpPr>
        <p:spPr>
          <a:xfrm>
            <a:off x="2279650" y="3505200"/>
            <a:ext cx="2508250" cy="787400"/>
          </a:xfrm>
          <a:custGeom>
            <a:avLst/>
            <a:gdLst>
              <a:gd name="connsiteX0" fmla="*/ 6350 w 2508250"/>
              <a:gd name="connsiteY0" fmla="*/ 647700 h 787400"/>
              <a:gd name="connsiteX1" fmla="*/ 0 w 2508250"/>
              <a:gd name="connsiteY1" fmla="*/ 787400 h 787400"/>
              <a:gd name="connsiteX2" fmla="*/ 2482850 w 2508250"/>
              <a:gd name="connsiteY2" fmla="*/ 165100 h 787400"/>
              <a:gd name="connsiteX3" fmla="*/ 2508250 w 2508250"/>
              <a:gd name="connsiteY3" fmla="*/ 0 h 787400"/>
              <a:gd name="connsiteX4" fmla="*/ 6350 w 2508250"/>
              <a:gd name="connsiteY4" fmla="*/ 6477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787400">
                <a:moveTo>
                  <a:pt x="6350" y="647700"/>
                </a:moveTo>
                <a:lnTo>
                  <a:pt x="0" y="787400"/>
                </a:lnTo>
                <a:lnTo>
                  <a:pt x="2482850" y="165100"/>
                </a:lnTo>
                <a:lnTo>
                  <a:pt x="2508250" y="0"/>
                </a:lnTo>
                <a:lnTo>
                  <a:pt x="6350" y="64770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자유형 155"/>
          <p:cNvSpPr/>
          <p:nvPr/>
        </p:nvSpPr>
        <p:spPr>
          <a:xfrm>
            <a:off x="2165350" y="3810000"/>
            <a:ext cx="317500" cy="139700"/>
          </a:xfrm>
          <a:custGeom>
            <a:avLst/>
            <a:gdLst>
              <a:gd name="connsiteX0" fmla="*/ 0 w 317500"/>
              <a:gd name="connsiteY0" fmla="*/ 57150 h 139700"/>
              <a:gd name="connsiteX1" fmla="*/ 0 w 317500"/>
              <a:gd name="connsiteY1" fmla="*/ 57150 h 139700"/>
              <a:gd name="connsiteX2" fmla="*/ 25400 w 317500"/>
              <a:gd name="connsiteY2" fmla="*/ 114300 h 139700"/>
              <a:gd name="connsiteX3" fmla="*/ 31750 w 317500"/>
              <a:gd name="connsiteY3" fmla="*/ 133350 h 139700"/>
              <a:gd name="connsiteX4" fmla="*/ 50800 w 317500"/>
              <a:gd name="connsiteY4" fmla="*/ 139700 h 139700"/>
              <a:gd name="connsiteX5" fmla="*/ 317500 w 317500"/>
              <a:gd name="connsiteY5" fmla="*/ 76200 h 139700"/>
              <a:gd name="connsiteX6" fmla="*/ 292100 w 317500"/>
              <a:gd name="connsiteY6" fmla="*/ 0 h 139700"/>
              <a:gd name="connsiteX7" fmla="*/ 0 w 317500"/>
              <a:gd name="connsiteY7" fmla="*/ 5715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500" h="139700">
                <a:moveTo>
                  <a:pt x="0" y="57150"/>
                </a:moveTo>
                <a:lnTo>
                  <a:pt x="0" y="57150"/>
                </a:lnTo>
                <a:cubicBezTo>
                  <a:pt x="8467" y="76200"/>
                  <a:pt x="17382" y="95057"/>
                  <a:pt x="25400" y="114300"/>
                </a:cubicBezTo>
                <a:cubicBezTo>
                  <a:pt x="27974" y="120479"/>
                  <a:pt x="27017" y="128617"/>
                  <a:pt x="31750" y="133350"/>
                </a:cubicBezTo>
                <a:cubicBezTo>
                  <a:pt x="36483" y="138083"/>
                  <a:pt x="50800" y="139700"/>
                  <a:pt x="50800" y="139700"/>
                </a:cubicBezTo>
                <a:lnTo>
                  <a:pt x="317500" y="76200"/>
                </a:lnTo>
                <a:lnTo>
                  <a:pt x="292100" y="0"/>
                </a:lnTo>
                <a:lnTo>
                  <a:pt x="0" y="571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자유형 156"/>
          <p:cNvSpPr/>
          <p:nvPr/>
        </p:nvSpPr>
        <p:spPr>
          <a:xfrm>
            <a:off x="4005064" y="3347864"/>
            <a:ext cx="317500" cy="139700"/>
          </a:xfrm>
          <a:custGeom>
            <a:avLst/>
            <a:gdLst>
              <a:gd name="connsiteX0" fmla="*/ 0 w 317500"/>
              <a:gd name="connsiteY0" fmla="*/ 57150 h 139700"/>
              <a:gd name="connsiteX1" fmla="*/ 0 w 317500"/>
              <a:gd name="connsiteY1" fmla="*/ 57150 h 139700"/>
              <a:gd name="connsiteX2" fmla="*/ 25400 w 317500"/>
              <a:gd name="connsiteY2" fmla="*/ 114300 h 139700"/>
              <a:gd name="connsiteX3" fmla="*/ 31750 w 317500"/>
              <a:gd name="connsiteY3" fmla="*/ 133350 h 139700"/>
              <a:gd name="connsiteX4" fmla="*/ 50800 w 317500"/>
              <a:gd name="connsiteY4" fmla="*/ 139700 h 139700"/>
              <a:gd name="connsiteX5" fmla="*/ 317500 w 317500"/>
              <a:gd name="connsiteY5" fmla="*/ 76200 h 139700"/>
              <a:gd name="connsiteX6" fmla="*/ 292100 w 317500"/>
              <a:gd name="connsiteY6" fmla="*/ 0 h 139700"/>
              <a:gd name="connsiteX7" fmla="*/ 0 w 317500"/>
              <a:gd name="connsiteY7" fmla="*/ 5715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500" h="139700">
                <a:moveTo>
                  <a:pt x="0" y="57150"/>
                </a:moveTo>
                <a:lnTo>
                  <a:pt x="0" y="57150"/>
                </a:lnTo>
                <a:cubicBezTo>
                  <a:pt x="8467" y="76200"/>
                  <a:pt x="17382" y="95057"/>
                  <a:pt x="25400" y="114300"/>
                </a:cubicBezTo>
                <a:cubicBezTo>
                  <a:pt x="27974" y="120479"/>
                  <a:pt x="27017" y="128617"/>
                  <a:pt x="31750" y="133350"/>
                </a:cubicBezTo>
                <a:cubicBezTo>
                  <a:pt x="36483" y="138083"/>
                  <a:pt x="50800" y="139700"/>
                  <a:pt x="50800" y="139700"/>
                </a:cubicBezTo>
                <a:lnTo>
                  <a:pt x="317500" y="76200"/>
                </a:lnTo>
                <a:lnTo>
                  <a:pt x="292100" y="0"/>
                </a:lnTo>
                <a:lnTo>
                  <a:pt x="0" y="571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자유형 160"/>
          <p:cNvSpPr/>
          <p:nvPr/>
        </p:nvSpPr>
        <p:spPr>
          <a:xfrm>
            <a:off x="2924944" y="5368776"/>
            <a:ext cx="936104" cy="355352"/>
          </a:xfrm>
          <a:custGeom>
            <a:avLst/>
            <a:gdLst>
              <a:gd name="connsiteX0" fmla="*/ 6350 w 2508250"/>
              <a:gd name="connsiteY0" fmla="*/ 647700 h 787400"/>
              <a:gd name="connsiteX1" fmla="*/ 0 w 2508250"/>
              <a:gd name="connsiteY1" fmla="*/ 787400 h 787400"/>
              <a:gd name="connsiteX2" fmla="*/ 2482850 w 2508250"/>
              <a:gd name="connsiteY2" fmla="*/ 165100 h 787400"/>
              <a:gd name="connsiteX3" fmla="*/ 2508250 w 2508250"/>
              <a:gd name="connsiteY3" fmla="*/ 0 h 787400"/>
              <a:gd name="connsiteX4" fmla="*/ 6350 w 2508250"/>
              <a:gd name="connsiteY4" fmla="*/ 6477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787400">
                <a:moveTo>
                  <a:pt x="6350" y="647700"/>
                </a:moveTo>
                <a:lnTo>
                  <a:pt x="0" y="787400"/>
                </a:lnTo>
                <a:lnTo>
                  <a:pt x="2482850" y="165100"/>
                </a:lnTo>
                <a:lnTo>
                  <a:pt x="2508250" y="0"/>
                </a:lnTo>
                <a:lnTo>
                  <a:pt x="6350" y="64770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62" name="자유형 161"/>
          <p:cNvSpPr/>
          <p:nvPr/>
        </p:nvSpPr>
        <p:spPr>
          <a:xfrm rot="1803679">
            <a:off x="2930917" y="5011510"/>
            <a:ext cx="432048" cy="427360"/>
          </a:xfrm>
          <a:custGeom>
            <a:avLst/>
            <a:gdLst>
              <a:gd name="connsiteX0" fmla="*/ 6350 w 2508250"/>
              <a:gd name="connsiteY0" fmla="*/ 647700 h 787400"/>
              <a:gd name="connsiteX1" fmla="*/ 0 w 2508250"/>
              <a:gd name="connsiteY1" fmla="*/ 787400 h 787400"/>
              <a:gd name="connsiteX2" fmla="*/ 2482850 w 2508250"/>
              <a:gd name="connsiteY2" fmla="*/ 165100 h 787400"/>
              <a:gd name="connsiteX3" fmla="*/ 2508250 w 2508250"/>
              <a:gd name="connsiteY3" fmla="*/ 0 h 787400"/>
              <a:gd name="connsiteX4" fmla="*/ 6350 w 2508250"/>
              <a:gd name="connsiteY4" fmla="*/ 6477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787400">
                <a:moveTo>
                  <a:pt x="6350" y="647700"/>
                </a:moveTo>
                <a:lnTo>
                  <a:pt x="0" y="787400"/>
                </a:lnTo>
                <a:lnTo>
                  <a:pt x="2482850" y="165100"/>
                </a:lnTo>
                <a:lnTo>
                  <a:pt x="2508250" y="0"/>
                </a:lnTo>
                <a:lnTo>
                  <a:pt x="6350" y="64770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5" name="직선 연결선 164"/>
          <p:cNvCxnSpPr/>
          <p:nvPr/>
        </p:nvCxnSpPr>
        <p:spPr>
          <a:xfrm>
            <a:off x="1427062" y="5261127"/>
            <a:ext cx="0" cy="122413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>
          <a:xfrm flipH="1">
            <a:off x="2636912" y="971600"/>
            <a:ext cx="504056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연결선 174"/>
          <p:cNvCxnSpPr/>
          <p:nvPr/>
        </p:nvCxnSpPr>
        <p:spPr>
          <a:xfrm flipH="1">
            <a:off x="5085184" y="971600"/>
            <a:ext cx="504056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자유형 179"/>
          <p:cNvSpPr/>
          <p:nvPr/>
        </p:nvSpPr>
        <p:spPr>
          <a:xfrm>
            <a:off x="2613660" y="2423160"/>
            <a:ext cx="297180" cy="297180"/>
          </a:xfrm>
          <a:custGeom>
            <a:avLst/>
            <a:gdLst>
              <a:gd name="connsiteX0" fmla="*/ 0 w 297180"/>
              <a:gd name="connsiteY0" fmla="*/ 22860 h 297180"/>
              <a:gd name="connsiteX1" fmla="*/ 220980 w 297180"/>
              <a:gd name="connsiteY1" fmla="*/ 297180 h 297180"/>
              <a:gd name="connsiteX2" fmla="*/ 297180 w 297180"/>
              <a:gd name="connsiteY2" fmla="*/ 281940 h 297180"/>
              <a:gd name="connsiteX3" fmla="*/ 68580 w 297180"/>
              <a:gd name="connsiteY3" fmla="*/ 0 h 297180"/>
              <a:gd name="connsiteX4" fmla="*/ 0 w 297180"/>
              <a:gd name="connsiteY4" fmla="*/ 2286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" h="297180">
                <a:moveTo>
                  <a:pt x="0" y="22860"/>
                </a:moveTo>
                <a:lnTo>
                  <a:pt x="220980" y="297180"/>
                </a:lnTo>
                <a:lnTo>
                  <a:pt x="297180" y="281940"/>
                </a:lnTo>
                <a:lnTo>
                  <a:pt x="68580" y="0"/>
                </a:lnTo>
                <a:lnTo>
                  <a:pt x="0" y="2286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자유형 181"/>
          <p:cNvSpPr/>
          <p:nvPr/>
        </p:nvSpPr>
        <p:spPr>
          <a:xfrm>
            <a:off x="1798320" y="2506980"/>
            <a:ext cx="365760" cy="137160"/>
          </a:xfrm>
          <a:custGeom>
            <a:avLst/>
            <a:gdLst>
              <a:gd name="connsiteX0" fmla="*/ 0 w 365760"/>
              <a:gd name="connsiteY0" fmla="*/ 45720 h 137160"/>
              <a:gd name="connsiteX1" fmla="*/ 15240 w 365760"/>
              <a:gd name="connsiteY1" fmla="*/ 137160 h 137160"/>
              <a:gd name="connsiteX2" fmla="*/ 365760 w 365760"/>
              <a:gd name="connsiteY2" fmla="*/ 76200 h 137160"/>
              <a:gd name="connsiteX3" fmla="*/ 358140 w 365760"/>
              <a:gd name="connsiteY3" fmla="*/ 0 h 137160"/>
              <a:gd name="connsiteX4" fmla="*/ 0 w 365760"/>
              <a:gd name="connsiteY4" fmla="*/ 4572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" h="137160">
                <a:moveTo>
                  <a:pt x="0" y="45720"/>
                </a:moveTo>
                <a:lnTo>
                  <a:pt x="15240" y="137160"/>
                </a:lnTo>
                <a:lnTo>
                  <a:pt x="365760" y="76200"/>
                </a:lnTo>
                <a:lnTo>
                  <a:pt x="358140" y="0"/>
                </a:lnTo>
                <a:lnTo>
                  <a:pt x="0" y="4572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자유형 184"/>
          <p:cNvSpPr/>
          <p:nvPr/>
        </p:nvSpPr>
        <p:spPr>
          <a:xfrm>
            <a:off x="4945380" y="2049780"/>
            <a:ext cx="220980" cy="243840"/>
          </a:xfrm>
          <a:custGeom>
            <a:avLst/>
            <a:gdLst>
              <a:gd name="connsiteX0" fmla="*/ 0 w 220980"/>
              <a:gd name="connsiteY0" fmla="*/ 0 h 243840"/>
              <a:gd name="connsiteX1" fmla="*/ 7620 w 220980"/>
              <a:gd name="connsiteY1" fmla="*/ 91440 h 243840"/>
              <a:gd name="connsiteX2" fmla="*/ 220980 w 220980"/>
              <a:gd name="connsiteY2" fmla="*/ 243840 h 243840"/>
              <a:gd name="connsiteX3" fmla="*/ 205740 w 220980"/>
              <a:gd name="connsiteY3" fmla="*/ 114300 h 243840"/>
              <a:gd name="connsiteX4" fmla="*/ 0 w 220980"/>
              <a:gd name="connsiteY4" fmla="*/ 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243840">
                <a:moveTo>
                  <a:pt x="0" y="0"/>
                </a:moveTo>
                <a:lnTo>
                  <a:pt x="7620" y="91440"/>
                </a:lnTo>
                <a:lnTo>
                  <a:pt x="220980" y="243840"/>
                </a:lnTo>
                <a:lnTo>
                  <a:pt x="205740" y="1143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TextBox 188"/>
          <p:cNvSpPr txBox="1"/>
          <p:nvPr/>
        </p:nvSpPr>
        <p:spPr>
          <a:xfrm>
            <a:off x="188640" y="107504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구미코</a:t>
            </a:r>
            <a:r>
              <a:rPr lang="ko-KR" altLang="en-US" dirty="0"/>
              <a:t> 현수막 </a:t>
            </a:r>
            <a:r>
              <a:rPr lang="ko-KR" altLang="en-US" dirty="0" err="1"/>
              <a:t>게시대</a:t>
            </a:r>
            <a:r>
              <a:rPr lang="ko-KR" altLang="en-US" dirty="0"/>
              <a:t> 현황</a:t>
            </a:r>
          </a:p>
        </p:txBody>
      </p:sp>
      <p:sp>
        <p:nvSpPr>
          <p:cNvPr id="66" name="자유형 65"/>
          <p:cNvSpPr/>
          <p:nvPr/>
        </p:nvSpPr>
        <p:spPr>
          <a:xfrm>
            <a:off x="3327524" y="4788024"/>
            <a:ext cx="317500" cy="139700"/>
          </a:xfrm>
          <a:custGeom>
            <a:avLst/>
            <a:gdLst>
              <a:gd name="connsiteX0" fmla="*/ 0 w 317500"/>
              <a:gd name="connsiteY0" fmla="*/ 57150 h 139700"/>
              <a:gd name="connsiteX1" fmla="*/ 0 w 317500"/>
              <a:gd name="connsiteY1" fmla="*/ 57150 h 139700"/>
              <a:gd name="connsiteX2" fmla="*/ 25400 w 317500"/>
              <a:gd name="connsiteY2" fmla="*/ 114300 h 139700"/>
              <a:gd name="connsiteX3" fmla="*/ 31750 w 317500"/>
              <a:gd name="connsiteY3" fmla="*/ 133350 h 139700"/>
              <a:gd name="connsiteX4" fmla="*/ 50800 w 317500"/>
              <a:gd name="connsiteY4" fmla="*/ 139700 h 139700"/>
              <a:gd name="connsiteX5" fmla="*/ 317500 w 317500"/>
              <a:gd name="connsiteY5" fmla="*/ 76200 h 139700"/>
              <a:gd name="connsiteX6" fmla="*/ 292100 w 317500"/>
              <a:gd name="connsiteY6" fmla="*/ 0 h 139700"/>
              <a:gd name="connsiteX7" fmla="*/ 0 w 317500"/>
              <a:gd name="connsiteY7" fmla="*/ 5715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500" h="139700">
                <a:moveTo>
                  <a:pt x="0" y="57150"/>
                </a:moveTo>
                <a:lnTo>
                  <a:pt x="0" y="57150"/>
                </a:lnTo>
                <a:cubicBezTo>
                  <a:pt x="8467" y="76200"/>
                  <a:pt x="17382" y="95057"/>
                  <a:pt x="25400" y="114300"/>
                </a:cubicBezTo>
                <a:cubicBezTo>
                  <a:pt x="27974" y="120479"/>
                  <a:pt x="27017" y="128617"/>
                  <a:pt x="31750" y="133350"/>
                </a:cubicBezTo>
                <a:cubicBezTo>
                  <a:pt x="36483" y="138083"/>
                  <a:pt x="50800" y="139700"/>
                  <a:pt x="50800" y="139700"/>
                </a:cubicBezTo>
                <a:lnTo>
                  <a:pt x="317500" y="76200"/>
                </a:lnTo>
                <a:lnTo>
                  <a:pt x="292100" y="0"/>
                </a:lnTo>
                <a:lnTo>
                  <a:pt x="0" y="571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C:\Users\User1\Desktop\홍보관 현수막 사이즈용 사진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20949" y="7380312"/>
            <a:ext cx="1684115" cy="947432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cxnSp>
        <p:nvCxnSpPr>
          <p:cNvPr id="69" name="직선 연결선 68"/>
          <p:cNvCxnSpPr/>
          <p:nvPr/>
        </p:nvCxnSpPr>
        <p:spPr>
          <a:xfrm flipH="1">
            <a:off x="3573016" y="4860032"/>
            <a:ext cx="2" cy="252028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 flipV="1">
            <a:off x="1556792" y="3419872"/>
            <a:ext cx="0" cy="93610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414095" y="8172400"/>
            <a:ext cx="1524777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홍보관 입구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</a:t>
            </a:r>
            <a:r>
              <a:rPr lang="ko-KR" altLang="en-US" sz="1200" dirty="0"/>
              <a:t>홀 </a:t>
            </a:r>
            <a:r>
              <a:rPr lang="en-US" altLang="ko-KR" sz="1200" dirty="0"/>
              <a:t>780*80cm</a:t>
            </a:r>
          </a:p>
          <a:p>
            <a:pPr algn="ctr"/>
            <a:r>
              <a:rPr lang="en-US" altLang="ko-KR" sz="1200" dirty="0"/>
              <a:t>2</a:t>
            </a:r>
            <a:r>
              <a:rPr lang="ko-KR" altLang="en-US" sz="1200" dirty="0"/>
              <a:t>홀 </a:t>
            </a:r>
            <a:r>
              <a:rPr lang="en-US" altLang="ko-KR" sz="1200" dirty="0"/>
              <a:t>780*80cm</a:t>
            </a:r>
          </a:p>
          <a:p>
            <a:pPr algn="ctr"/>
            <a:r>
              <a:rPr lang="en-US" altLang="ko-KR" sz="1200" dirty="0"/>
              <a:t>3</a:t>
            </a:r>
            <a:r>
              <a:rPr lang="ko-KR" altLang="en-US" sz="1200" dirty="0"/>
              <a:t>홀 </a:t>
            </a:r>
            <a:r>
              <a:rPr lang="en-US" altLang="ko-KR" sz="1200" dirty="0"/>
              <a:t>450*80cm</a:t>
            </a:r>
            <a:endParaRPr lang="ko-KR" altLang="en-US" sz="1200" dirty="0"/>
          </a:p>
        </p:txBody>
      </p:sp>
      <p:cxnSp>
        <p:nvCxnSpPr>
          <p:cNvPr id="71" name="직선 연결선 70"/>
          <p:cNvCxnSpPr/>
          <p:nvPr/>
        </p:nvCxnSpPr>
        <p:spPr>
          <a:xfrm flipH="1">
            <a:off x="4869160" y="6516216"/>
            <a:ext cx="64807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ANG JEONHUI\Desktop\광장 가로등배너.png"/>
          <p:cNvPicPr>
            <a:picLocks noChangeAspect="1" noChangeArrowheads="1"/>
          </p:cNvPicPr>
          <p:nvPr/>
        </p:nvPicPr>
        <p:blipFill>
          <a:blip r:embed="rId16" cstate="print"/>
          <a:srcRect r="15406"/>
          <a:stretch>
            <a:fillRect/>
          </a:stretch>
        </p:blipFill>
        <p:spPr bwMode="auto">
          <a:xfrm>
            <a:off x="116632" y="7380312"/>
            <a:ext cx="1656184" cy="1080120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73" name="TextBox 72"/>
          <p:cNvSpPr txBox="1"/>
          <p:nvPr/>
        </p:nvSpPr>
        <p:spPr>
          <a:xfrm>
            <a:off x="119713" y="8358807"/>
            <a:ext cx="1662635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가로등배너</a:t>
            </a:r>
            <a:r>
              <a:rPr lang="en-US" altLang="ko-KR" sz="1200" dirty="0"/>
              <a:t>(</a:t>
            </a:r>
            <a:r>
              <a:rPr lang="ko-KR" altLang="en-US" sz="1200" dirty="0"/>
              <a:t>건물외곽</a:t>
            </a:r>
            <a:r>
              <a:rPr lang="en-US" altLang="ko-KR" sz="1200" dirty="0"/>
              <a:t>)</a:t>
            </a:r>
          </a:p>
          <a:p>
            <a:pPr algn="ctr"/>
            <a:r>
              <a:rPr lang="en-US" altLang="ko-KR" sz="1200" dirty="0"/>
              <a:t>60*180cm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87725" y="7236296"/>
            <a:ext cx="1470275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에스컬레이터 배너</a:t>
            </a:r>
            <a:endParaRPr lang="en-US" altLang="ko-KR" sz="1200" dirty="0"/>
          </a:p>
          <a:p>
            <a:pPr algn="ctr"/>
            <a:r>
              <a:rPr lang="en-US" altLang="ko-KR" sz="1200" dirty="0"/>
              <a:t>110*600cm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4824" y="6732240"/>
            <a:ext cx="1524777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정문 </a:t>
            </a:r>
            <a:r>
              <a:rPr lang="ko-KR" altLang="en-US" sz="1200" dirty="0" err="1"/>
              <a:t>캐노피</a:t>
            </a:r>
            <a:r>
              <a:rPr lang="ko-KR" altLang="en-US" sz="1200" dirty="0"/>
              <a:t>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1770*120cm</a:t>
            </a:r>
            <a:endParaRPr lang="ko-KR" altLang="en-US" sz="1200" dirty="0"/>
          </a:p>
        </p:txBody>
      </p:sp>
      <p:pic>
        <p:nvPicPr>
          <p:cNvPr id="2" name="Picture 2" descr="C:\Users\KANG JEONHUI\Desktop\제목 없음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29000" y="6084168"/>
            <a:ext cx="1445640" cy="843186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3505945" y="6774631"/>
            <a:ext cx="1370889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외벽 중앙 현수막</a:t>
            </a:r>
            <a:endParaRPr lang="en-US" altLang="ko-KR" sz="1200" dirty="0"/>
          </a:p>
          <a:p>
            <a:pPr algn="ctr"/>
            <a:r>
              <a:rPr lang="en-US" altLang="ko-KR" sz="1200" dirty="0"/>
              <a:t>1500*900cm</a:t>
            </a:r>
            <a:endParaRPr lang="ko-KR" altLang="en-US" sz="1200" dirty="0"/>
          </a:p>
        </p:txBody>
      </p:sp>
      <p:cxnSp>
        <p:nvCxnSpPr>
          <p:cNvPr id="80" name="직선 연결선 79"/>
          <p:cNvCxnSpPr/>
          <p:nvPr/>
        </p:nvCxnSpPr>
        <p:spPr>
          <a:xfrm flipV="1">
            <a:off x="3789040" y="5436096"/>
            <a:ext cx="0" cy="72008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169</Words>
  <Application>Microsoft Office PowerPoint</Application>
  <PresentationFormat>화면 슬라이드 쇼(4:3)</PresentationFormat>
  <Paragraphs>80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강전휘</dc:creator>
  <cp:lastModifiedBy>Surin Cho</cp:lastModifiedBy>
  <cp:revision>87</cp:revision>
  <dcterms:created xsi:type="dcterms:W3CDTF">2017-07-10T09:19:56Z</dcterms:created>
  <dcterms:modified xsi:type="dcterms:W3CDTF">2023-11-02T06:53:20Z</dcterms:modified>
</cp:coreProperties>
</file>